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6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D6EF22-63BE-42CB-838E-C2880D215C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E41C76F-43AB-4219-8A34-5D26A2D6EC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4754187-8965-4BAF-B50E-D88BA4BE1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EF247B7-2F26-4C9F-AC87-AEEC9D51B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01CCAF-892F-44BA-9D5A-5914CDF6B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3491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C81D90-DDA3-4AC6-BC64-021F6633D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8DAFBBD-FB6E-41FE-AAAE-F99B29F79A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4FE4ACA-9B55-4751-BF9E-2A5B7C40B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8AFE8A-1F84-4566-9352-DD14FFFE5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BBBC64-A1F2-43C7-91BA-4A35F0528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0747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B1D5C78-8240-4197-84E5-465D932F0B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0D738EA-9A43-4E25-AD32-0361D00AD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04F425-EB6F-4DAA-8F11-2732312B6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8DD7F4-AAD9-4877-A382-D79564F0A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D9BB1B-4DB9-44F5-9DAA-539223E64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5493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520E89-9DBF-4858-8FCF-75C2916B6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4D2BB3-6389-4927-BC3E-3F35A023A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96D949E-BEAA-4B25-8CDD-6C187AA47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2AE6918-634A-45A6-82BA-BB4EF7674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D213389-C9D6-424C-B509-F97337AD5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2893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F85FAB-2B01-4360-9369-94362F659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E0B8CF-1717-4B47-9AD6-F89CE4C04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9E1EE8-5EF0-4E82-8675-892ED682B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97D130-E515-44E1-B35D-56D468702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156953-E53A-4579-A9B5-5D50AF802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8321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28E240-C280-41A1-9952-9D9975762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EE82D4-2E89-4C47-9EF0-24643851CD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4578FA1-A80B-43ED-852C-8194484D2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C25FC9C-33D8-4F55-9EBC-E1A660DAF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582D0FA-E1FC-43B0-9C29-FB0BB6613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86F36FF-25D2-4537-BA3C-C5F4A213A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5136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07890D-BBBD-4C18-B38B-3A90ABD2F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756C89A-9EA0-4A30-BAF4-C2CCB335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D71EDD9-A046-4972-BE54-FC3EAAFB9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F3C3B86-7DA2-4142-BBE2-7E045ED60C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C9053BE-E3FD-4C3B-A0BF-0790323949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70A03EC-B2CC-446E-AF09-CB76DC351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2E1BCCF-C0D1-48B6-B848-99D3AA654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F4E21C8-A9D5-4977-B71C-F4CA144DB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1114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15F4E8-5E7F-4B3D-BFAD-A01823E50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DE093D4-9F56-4EC4-A280-A59214E95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F440236-B100-4F0A-995F-522407656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E34F68F-1CEC-4E3F-AE90-728E5118F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100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9139484-0B04-4FD2-8E34-C0BD8A3A2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A239C8A-8DE4-487C-9E1B-599584EA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70A4EB-3B0E-4453-B3C1-3C08BB529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10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B1F4D0-BA9C-41B9-9DA5-FB4FB74D4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C7CEF7-3013-42FB-94BA-BA3AB7180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E7507C3-9559-4B9E-9C3D-056668AD3A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2B25FC2-8219-4C01-A66C-9B18D0E10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C4E7E15-258D-433C-87FC-A697A4347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4B08D5D-0B8B-4231-8181-5FCCC5178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043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946388-88C0-49E4-A49B-7FFFAB344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5787F32-3CE8-468A-B3CC-4D04912C45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620E183-216F-4F48-ADAF-762791079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D8D483-98E6-4992-8D10-D4C8970B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792B18-92FE-44B5-A27E-35F55563A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BA8229-0FF8-4ECC-943F-CB847467C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5116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F4D75F-944E-4204-98AC-D46666C4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862A79-0262-4230-92ED-E4EA15625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56560BA-61C7-41B2-B823-54531F1149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672632-70A4-43ED-B034-9D56009DA34D}" type="datetimeFigureOut">
              <a:rPr lang="ru-RU" smtClean="0"/>
              <a:t>17.04.2021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29C645-5B87-4939-90D4-4C76313346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6D942D-D022-4406-9EA9-D106991CA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D2EEB-57B4-45D1-A257-7D0A407D30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8536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Gen-dev/hackathon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vk.com/ivan_baydin" TargetMode="External"/><Relationship Id="rId3" Type="http://schemas.openxmlformats.org/officeDocument/2006/relationships/hyperlink" Target="https://vk.com/gpogulyay" TargetMode="External"/><Relationship Id="rId7" Type="http://schemas.openxmlformats.org/officeDocument/2006/relationships/hyperlink" Target="mailto:ivanbaydin1@mail.r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eminekhalilaeva@gmail.com" TargetMode="External"/><Relationship Id="rId5" Type="http://schemas.openxmlformats.org/officeDocument/2006/relationships/hyperlink" Target="https://vk.com/eminem_vevo" TargetMode="External"/><Relationship Id="rId4" Type="http://schemas.openxmlformats.org/officeDocument/2006/relationships/hyperlink" Target="mailto:gena.pogulyay.0000@mail.ru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F9397A-68F1-4818-B671-B90EC1A0E1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&lt;&lt;</a:t>
            </a:r>
            <a:r>
              <a:rPr lang="ru-RU" dirty="0"/>
              <a:t>Название бота</a:t>
            </a:r>
            <a:r>
              <a:rPr lang="en-US" dirty="0"/>
              <a:t>&gt;&gt;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B294F79-9F01-4C8D-A1C0-CB1D04EE2C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Telegram-bot </a:t>
            </a:r>
            <a:r>
              <a:rPr lang="ru-RU" dirty="0"/>
              <a:t>для демонстрации возможностей облачного решения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050801-EEB0-41FF-84B8-45599CD06D4A}"/>
              </a:ext>
            </a:extLst>
          </p:cNvPr>
          <p:cNvSpPr txBox="1"/>
          <p:nvPr/>
        </p:nvSpPr>
        <p:spPr>
          <a:xfrm>
            <a:off x="9812110" y="5422581"/>
            <a:ext cx="1994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Madevil team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E79184B-9239-4343-BD8C-3CFFC4F70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097" y="5937647"/>
            <a:ext cx="1000125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D48F5AB-B2F6-4D54-864C-011BA8925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007" y="6130290"/>
            <a:ext cx="1219200" cy="41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9EB5249-02AF-40BE-99DB-2995F53E6C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3992" y="6025515"/>
            <a:ext cx="1257300" cy="62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6AA1D85-FF2C-4DE7-8DE0-8819A3763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077" y="6130290"/>
            <a:ext cx="1600200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D67DD48B-C11C-46C5-B83B-CCE95BA02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1062" y="6166246"/>
            <a:ext cx="1495425" cy="31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BEF76A1F-7B9E-4249-825C-8EC2600A9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272" y="6244589"/>
            <a:ext cx="1066800" cy="1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AE6BF61F-2A95-4359-9AA5-7EE00203C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2857" y="6058852"/>
            <a:ext cx="638175" cy="56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17F689A4-ACB3-4B49-8939-DCD2EA30E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5817" y="5956695"/>
            <a:ext cx="733425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C289787C-E7E6-4A03-AB0C-02B5A4B3F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822" y="-364013"/>
            <a:ext cx="2171700" cy="217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6459477-2AD1-49A7-BF92-FF8191C724AD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435" y="830962"/>
            <a:ext cx="2119130" cy="58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63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Актуальная 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Бот решает следующий ряд проблем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/>
              <a:t>Проблема нагрузки на сервер, посредством построения очереди запросов.</a:t>
            </a:r>
          </a:p>
          <a:p>
            <a:r>
              <a:rPr lang="ru-RU" dirty="0"/>
              <a:t>Проблема удалённого доступа к файловой системе сервера, в любом месте, с доступом в интернет.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48418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Целевая аудитория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Пользователи, часто использующие </a:t>
            </a:r>
            <a:r>
              <a:rPr lang="en-US" dirty="0"/>
              <a:t>Telegram, </a:t>
            </a:r>
            <a:r>
              <a:rPr lang="ru-RU" dirty="0"/>
              <a:t>нуждающиеся в облачном хранилище.</a:t>
            </a:r>
          </a:p>
          <a:p>
            <a:r>
              <a:rPr lang="ru-RU" dirty="0"/>
              <a:t>Системные аналитики, пользующиеся системой автоматической генерации отчётов</a:t>
            </a:r>
          </a:p>
        </p:txBody>
      </p:sp>
    </p:spTree>
    <p:extLst>
      <p:ext uri="{BB962C8B-B14F-4D97-AF65-F5344CB8AC3E}">
        <p14:creationId xmlns:p14="http://schemas.microsoft.com/office/powerpoint/2010/main" val="110445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алгоритма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7790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Оригинальность решения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06171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5CC03-30D2-4993-8D5C-31125FFC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Направления монетизации решения кейса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DA3E89-9B4C-4345-BE93-F5B323F3F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05390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Ссылки на репозитарий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https://github.com/PoGen-dev/hackathon/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71456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Состав команды, контакты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81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latin typeface="+mj-lt"/>
              </a:rPr>
              <a:t>Погуляй Геннадий Сергеевич  </a:t>
            </a:r>
          </a:p>
          <a:p>
            <a:pPr marL="0" indent="0">
              <a:buNone/>
            </a:pPr>
            <a:endParaRPr lang="ru-RU" sz="2000" dirty="0">
              <a:latin typeface="+mj-lt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None/>
            </a:pPr>
            <a:r>
              <a:rPr lang="en-US" sz="2000" dirty="0"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https://vk.com/gpogulyay</a:t>
            </a:r>
            <a:endParaRPr lang="en-US" sz="2000" dirty="0">
              <a:latin typeface="+mj-lt"/>
            </a:endParaRPr>
          </a:p>
          <a:p>
            <a:pPr marL="0" indent="0">
              <a:buNone/>
            </a:pPr>
            <a:endParaRPr lang="ru-RU" sz="2000" dirty="0">
              <a:latin typeface="+mj-lt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None/>
            </a:pPr>
            <a:r>
              <a:rPr lang="en-US" sz="2000" dirty="0">
                <a:latin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gena.pogulyay.0000@mail.ru</a:t>
            </a:r>
            <a:r>
              <a:rPr lang="en-US" sz="2000" dirty="0">
                <a:latin typeface="+mj-lt"/>
              </a:rPr>
              <a:t> </a:t>
            </a:r>
          </a:p>
          <a:p>
            <a:pPr marL="0" indent="0">
              <a:buNone/>
            </a:pPr>
            <a:endParaRPr lang="ru-RU" sz="2000" dirty="0">
              <a:latin typeface="+mj-lt"/>
            </a:endParaRPr>
          </a:p>
          <a:p>
            <a:pPr marL="0" indent="0">
              <a:buNone/>
            </a:pPr>
            <a:r>
              <a:rPr lang="ru-RU" sz="2000" dirty="0">
                <a:latin typeface="+mj-lt"/>
              </a:rPr>
              <a:t>+79785951261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CF603ADD-71B4-4C2F-8E6B-AEB8E505202D}"/>
              </a:ext>
            </a:extLst>
          </p:cNvPr>
          <p:cNvSpPr txBox="1">
            <a:spLocks/>
          </p:cNvSpPr>
          <p:nvPr/>
        </p:nvSpPr>
        <p:spPr>
          <a:xfrm>
            <a:off x="4459706" y="1825625"/>
            <a:ext cx="337846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latin typeface="+mj-lt"/>
              </a:rPr>
              <a:t>Халилаева Эмине Илимдаровна</a:t>
            </a:r>
            <a:endParaRPr lang="en-US" sz="2000" dirty="0"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sz="2000" dirty="0">
              <a:latin typeface="+mj-lt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https://vk.com/eminem_vevo</a:t>
            </a:r>
            <a:endParaRPr lang="ru-RU" sz="2000" dirty="0"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+mj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eminekhalilaeva@gmail.com</a:t>
            </a:r>
            <a:endParaRPr lang="ru-RU" sz="2000" dirty="0"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sz="2000" dirty="0"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latin typeface="+mj-lt"/>
              </a:rPr>
              <a:t>+79780852819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66E43F91-EBE3-4AA9-A5CF-8CED95A4CEC3}"/>
              </a:ext>
            </a:extLst>
          </p:cNvPr>
          <p:cNvSpPr txBox="1">
            <a:spLocks/>
          </p:cNvSpPr>
          <p:nvPr/>
        </p:nvSpPr>
        <p:spPr>
          <a:xfrm>
            <a:off x="8178265" y="1825625"/>
            <a:ext cx="31755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latin typeface="+mj-lt"/>
              </a:rPr>
              <a:t>Байдин Иван Александрович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2000" dirty="0">
              <a:latin typeface="+mj-lt"/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+mj-l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ivanbaydin1@mail.ru</a:t>
            </a:r>
            <a:r>
              <a:rPr lang="en-US" sz="2000" dirty="0">
                <a:latin typeface="+mj-lt"/>
              </a:rPr>
              <a:t> </a:t>
            </a:r>
            <a:endParaRPr lang="ru-RU" sz="2000" dirty="0"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sz="2000" dirty="0">
              <a:latin typeface="+mj-lt"/>
              <a:hlinkClick r:id="rId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+mj-lt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https://vk.com/ivan_baydin</a:t>
            </a:r>
            <a:r>
              <a:rPr lang="ru-RU" sz="2000" dirty="0">
                <a:latin typeface="+mj-lt"/>
              </a:rPr>
              <a:t> </a:t>
            </a:r>
            <a:endParaRPr lang="en-US" sz="2000" dirty="0"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sz="2000" dirty="0">
              <a:latin typeface="+mj-lt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+mj-lt"/>
              </a:rPr>
              <a:t>+79886271131</a:t>
            </a:r>
            <a:endParaRPr lang="ru-RU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2688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A9DC80-7D15-4DDA-9D0D-B81838DEB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Демонстрация работающего программного прототипа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D08CDD-FCE5-4FA3-A27E-B6E61052C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8977864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158</Words>
  <Application>Microsoft Office PowerPoint</Application>
  <PresentationFormat>Широкоэкранный</PresentationFormat>
  <Paragraphs>39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&lt;&lt;Название бота&gt;&gt;</vt:lpstr>
      <vt:lpstr>Актуальная проблема</vt:lpstr>
      <vt:lpstr>Целевая аудитория решения</vt:lpstr>
      <vt:lpstr>Описание алгоритма решения</vt:lpstr>
      <vt:lpstr>Оригинальность решения</vt:lpstr>
      <vt:lpstr>Направления монетизации решения кейса</vt:lpstr>
      <vt:lpstr>Ссылки на репозитарий</vt:lpstr>
      <vt:lpstr>Состав команды, контакты</vt:lpstr>
      <vt:lpstr>Демонстрация работающего программного прототипа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Байдин Иван</dc:creator>
  <cp:lastModifiedBy>Байдин Иван</cp:lastModifiedBy>
  <cp:revision>18</cp:revision>
  <dcterms:created xsi:type="dcterms:W3CDTF">2021-04-16T16:08:23Z</dcterms:created>
  <dcterms:modified xsi:type="dcterms:W3CDTF">2021-04-17T15:09:52Z</dcterms:modified>
</cp:coreProperties>
</file>

<file path=docProps/thumbnail.jpeg>
</file>